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OFLa4SmhLVbdQHwWBCQnXVKVA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E"/>
              <a:t>Buy Less. Rewear. Share. Because that’s what’s trending right now.</a:t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122363"/>
            <a:ext cx="58293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3602038"/>
            <a:ext cx="5143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253331" y="1043782"/>
            <a:ext cx="4351338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259159" y="1095772"/>
            <a:ext cx="5811838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1709740"/>
            <a:ext cx="5915025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4589465"/>
            <a:ext cx="5915025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1681163"/>
            <a:ext cx="290125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2505075"/>
            <a:ext cx="2901255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1681163"/>
            <a:ext cx="2915543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2505075"/>
            <a:ext cx="2915543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-up of a sweater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2572473" y="253584"/>
            <a:ext cx="171305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E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Add logo here and delete this text box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2024-10-04T10:03:06Z</dcterms:created>
  <dc:creator>Luisa Moreira (DECC)</dc:creator>
</cp:coreProperties>
</file>